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328" r:id="rId2"/>
    <p:sldId id="330" r:id="rId3"/>
    <p:sldId id="331" r:id="rId4"/>
    <p:sldId id="332" r:id="rId5"/>
    <p:sldId id="333" r:id="rId6"/>
    <p:sldId id="334" r:id="rId7"/>
    <p:sldId id="335" r:id="rId8"/>
    <p:sldId id="336" r:id="rId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  <a:srgbClr val="0000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02" autoAdjust="0"/>
    <p:restoredTop sz="94660"/>
  </p:normalViewPr>
  <p:slideViewPr>
    <p:cSldViewPr>
      <p:cViewPr>
        <p:scale>
          <a:sx n="130" d="100"/>
          <a:sy n="130" d="100"/>
        </p:scale>
        <p:origin x="-1380" y="-3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6" cy="496729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4" y="0"/>
            <a:ext cx="2946345" cy="496729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EA20FA6-6005-41F6-AA7A-A5CD9993E19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14956"/>
            <a:ext cx="5437822" cy="4467383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324"/>
            <a:ext cx="2946346" cy="496728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4" y="9428324"/>
            <a:ext cx="2946345" cy="496728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4AE6AAE3-BC95-4ABA-8886-FA4796909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9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905D-8B7F-4839-A0E3-8E49D734CB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203-62D2-4AC1-8FFE-AC4BBCC270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EE20-02AB-4F97-9023-F9DC51499B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3E63-48B4-4D08-9C9B-59211E49A2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B9D9-2495-41F3-83BB-49E4DECB51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8F9-5FF0-423F-A802-AE1D37F180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D6E2-0E05-4791-ABAD-0549008031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7137-60D1-41F4-8D16-444CB3D0E8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0626-B4B7-4FE8-81C4-A8588916C8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AB5C-1366-406B-BE98-7C58A0E5C4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C004-7744-4DE0-A790-C1AD8D2E98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8B8A05B-476B-4F7A-AC7F-8343F95365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9662"/>
            <a:ext cx="7560840" cy="302433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ПУБЛИЧНАЯ ДЕКЛАРАЦИЯ </a:t>
            </a:r>
          </a:p>
          <a:p>
            <a:pPr marL="0" indent="0" algn="ctr">
              <a:buNone/>
            </a:pP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ЦЕЛЕЙ И ЗАДАЧ</a:t>
            </a:r>
          </a:p>
          <a:p>
            <a:pPr marL="0" indent="0"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2023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год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11510"/>
            <a:ext cx="7416824" cy="77192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Агентство по регулированию цен и тарифов</a:t>
            </a:r>
            <a:br>
              <a:rPr lang="ru-RU" sz="24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Ульяновской области</a:t>
            </a:r>
            <a:endParaRPr lang="ru-RU" sz="2400" b="1" spc="5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kovalenko.ECONOM\Desktop\ulyanov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329"/>
            <a:ext cx="101870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75606"/>
            <a:ext cx="8352928" cy="33190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1.достижение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баланса экономических интересов производителей и потребителей регулируемых видов товаров и услуг;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2.ограничение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темпов роста тарифов на услуги субъектов естественных монополий на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в рамках прогноза социально-экономического развития Российской Федерации;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3.создание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экономических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стимулов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повышения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 счет модернизации современного технологического оборудования по энергосберегающим технологиям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тарифов на регулируемые виды деятельности с учетом программ по энергосбережению и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4.непревышение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предельного индекса изменения размера вносимой гражданами  платы за коммунальные услуги, установленного  на Федеральном уровне для Ульяновской области на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год;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5.повышение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осуществления регионального государственного контроля (надзора) в сфере естественных монополий и в области государственного регулирования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 (тарифов);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6.обеспечение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прозрачности тарифного регулирования – открытости принятия тарифных решений.</a:t>
            </a:r>
          </a:p>
          <a:p>
            <a:endParaRPr lang="ru-RU" sz="1500" dirty="0">
              <a:solidFill>
                <a:schemeClr val="tx1"/>
              </a:solidFill>
            </a:endParaRPr>
          </a:p>
          <a:p>
            <a:endParaRPr lang="ru-RU" sz="15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на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в сфере государственного регулирования тарифов (цен)  в Ульяновской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709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1472" y="1643056"/>
            <a:ext cx="8072494" cy="29515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экономически обоснованного уровня тарифов на услуги (товары) регулируемых организаций в рамках предельного роста тарифов и предельного индекса изменения размера вносимой гражданами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платы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коммунальные услуги, установленных  на Федеральном уровне для Ульяновской области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100%-ное установление экономически обоснованного уровня тарифов на 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(товары) для регулируемых организаций.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1165876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>1</a:t>
            </a:r>
            <a:r>
              <a:rPr lang="ru-RU" sz="2200" dirty="0">
                <a:solidFill>
                  <a:schemeClr val="tx1"/>
                </a:solidFill>
              </a:rPr>
              <a:t>.	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Достижение баланса экономических интересов производителей и потребителей регулируемых видов товаров и услуг.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8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14494"/>
            <a:ext cx="8247860" cy="2880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en-U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тарифов для населения на тепловую и электрическую энергию, на природный и сжиженный газ, услуги водоснабжения и водоотведения, ТКО (твёрдые коммунальные отходы)  в соответствии с предельными индексами роста вносимой гражданами платы за коммунальные ресурсы, установленными на Федеральном уровне для Ульяновской области на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100 %-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ное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утверждение тарифов для населения не выше предельных индексов роста вносимой гражданами платы за коммунальные ресурсы, установленных на Федеральном уровне для Ульяновской области на 2024 год.</a:t>
            </a:r>
          </a:p>
          <a:p>
            <a:pPr marL="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1165876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2.	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Ограничение темпов роста тарифов на услуги субъектов естественных монополий 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в рамках прогноза социально-экономического развития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41732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34" y="1571618"/>
            <a:ext cx="8143932" cy="30230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повышения энергетической эффективности систем тепло- и электроснабжения и использования энергосберегающих технологий в процессах использования тепловой энергии и электрической энергии (мощности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100%-ное согласование программ энергосбережения для регулируемых организаций.</a:t>
            </a: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1237884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3</a:t>
            </a:r>
            <a:r>
              <a:rPr lang="ru-RU" sz="2000" dirty="0">
                <a:solidFill>
                  <a:schemeClr val="tx1"/>
                </a:solidFill>
              </a:rPr>
              <a:t>.	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экономических стимулов, обеспечивающих использование ресурсосберегающих технологий в производственных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тарифов на регулируемые виды деятельности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учетом программ по энергосбережению 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635646"/>
            <a:ext cx="8175852" cy="2936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en-U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темпов роста расходов граждан на оплату  коммунальных услуг в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предельным индексом роста, установленным Федеральным центром для Ульяновской области. </a:t>
            </a:r>
          </a:p>
          <a:p>
            <a:pPr marL="0" indent="0" algn="just"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  <a:endParaRPr lang="en-U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экономически обоснованного уровня тарифов на услуги (товары) регулируемых организаций в рамках предельного роста тарифов и предельного индекса изменения размера вносимой гражданами  платы за коммунальные услуги, установленных  на Федеральном уровне для Ульяновской области на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Сохранение предельных индексов изменения платы граждан за коммунальные услуги</a:t>
            </a:r>
          </a:p>
          <a:p>
            <a:pPr lvl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2024 году на уровне, предусмотренном принятым прогнозом социально-экономического </a:t>
            </a:r>
          </a:p>
          <a:p>
            <a:pPr lvl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Российской Федерации.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4</a:t>
            </a:r>
            <a:r>
              <a:rPr lang="ru-RU" sz="2000" dirty="0">
                <a:solidFill>
                  <a:schemeClr val="tx1"/>
                </a:solidFill>
              </a:rPr>
              <a:t>.	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Непревышение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предельного индекса изменения размера вносимой гражданами платы за коммунальные услуги, установленного  на Федеральном уровне для Ульяновской области 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год.</a:t>
            </a:r>
          </a:p>
        </p:txBody>
      </p:sp>
    </p:spTree>
    <p:extLst>
      <p:ext uri="{BB962C8B-B14F-4D97-AF65-F5344CB8AC3E}">
        <p14:creationId xmlns:p14="http://schemas.microsoft.com/office/powerpoint/2010/main" val="11972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1472" y="1563638"/>
            <a:ext cx="8215370" cy="307981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мероприятий, направленных на профилактику нарушений обязательных требований, соблюдение которых оценивается при проведении мероприятий по контролю (надзору).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уменьшение количества нарушений обязательных требований подконтрольными субъектами, включая устранение причин, факторов и условий, способствующих возможному нарушению обязательных требований.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результативности проведения внеплановых проверок субъектов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тарифообразования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внеплановых проверок в случае обращения граждан.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Подключение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 регулируемых организаций жилищно-коммунального комплекса к Единой Информационной Аналитической Системе (ЕИАС ФАС России). Данная система позволяет обеспечить оперативное информационное взаимодействие между ФАС России, Агентством по регулированию цен и тарифов Ульяновской  области, ОМСУ, регулируемыми организациями и предусматривает автоматизацию функций мониторинга, расчёта, контроля  и анализа тарифов.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100%-ное подключение.</a:t>
            </a: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</a:rPr>
              <a:t>5.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Повышение эффективности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осуществления регионального государственного контроля (надзора) в сфере естественных монополий и в области государственного регулирования цен (тарифов)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03598"/>
            <a:ext cx="8463314" cy="37970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 наблюдения и мониторинга соблюдения требований стандартов раскрытия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информации с применением шаблонов Единой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Информационной Аналитической Системы (ЕИАС ФАС России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0" indent="0" algn="just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Размещение тарифных решений на официальных сайтах ФАС России и  Агентства по регулированию цен и тарифов Ульяновской области.</a:t>
            </a:r>
          </a:p>
          <a:p>
            <a:pPr marL="0" indent="0" algn="just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издержек на подготовку и обработку информации, а также повышение прозрачности процесса тарифообразования в связи с автоматизацией процессов тарифного регулирования и переводом взаимодействия регулятора и регулируемой организации в цифровое пространство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Использование модулей ЕИАС ФАС России.</a:t>
            </a:r>
          </a:p>
          <a:p>
            <a:pPr marL="0" indent="0" algn="just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3 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членов межотраслевого Совета потребителей по вопросам деятельности субъектов естественных монополий при Губернаторе Ульяновской области к рассмотрению и обсуждению принимаемых тарифных решений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Взаимодействие членов Совета с коллегиальными органами исполнительной власти области в сфере утверждения инвестиционных программ субъектов естественных монополий и государственного регулирования цен и тарифов в формате предложений, замечаний к материалам тарифных дел (заявок) и представление их в письменном виде для последующего рассмотрения экспертными группами до 1 ноября года, предшествующего периоду регулирования.  </a:t>
            </a:r>
          </a:p>
          <a:p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7494"/>
            <a:ext cx="8229600" cy="939546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Обеспечение прозрачности тарифного регулирования – открытости принятия тарифных решений.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59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13428</TotalTime>
  <Words>727</Words>
  <Application>Microsoft Office PowerPoint</Application>
  <PresentationFormat>Экран (16:9)</PresentationFormat>
  <Paragraphs>64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Агентство по регулированию цен и тарифов Ульяновской области</vt:lpstr>
      <vt:lpstr>Цели на 2023 год в сфере государственного регулирования тарифов (цен)  в Ульяновской области</vt:lpstr>
      <vt:lpstr> 1. Достижение баланса экономических интересов производителей и потребителей регулируемых видов товаров и услуг. </vt:lpstr>
      <vt:lpstr>2. Ограничение темпов роста тарифов на услуги субъектов естественных монополий на 2023-2024 годы в рамках прогноза социально-экономического развития Российской Федерации.</vt:lpstr>
      <vt:lpstr>   3. Создание экономических стимулов, обеспечивающих использование ресурсосберегающих технологий в производственных процессах; установление тарифов на регулируемые виды деятельности  с учетом программ по энергосбережению и энергоэффективности.  </vt:lpstr>
      <vt:lpstr> 4. Непревышение предельного индекса изменения размера вносимой гражданами платы за коммунальные услуги, установленного  на Федеральном уровне для Ульяновской области на 2024 год.</vt:lpstr>
      <vt:lpstr>5. Повышение эффективности осуществления регионального государственного контроля (надзора) в сфере естественных монополий и в области государственного регулирования цен (тарифов)</vt:lpstr>
      <vt:lpstr> 6.  Обеспечение прозрачности тарифного регулирования – открытости принятия тарифных решений.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Цена на газ для населения по ПФО,  руб./куб.м. (с учетом НДС)</dc:title>
  <dc:creator>Мухамадеева Диана Ильдаровна</dc:creator>
  <cp:lastModifiedBy>Павлова Оксана Владимировна</cp:lastModifiedBy>
  <cp:revision>614</cp:revision>
  <cp:lastPrinted>2019-03-28T09:49:06Z</cp:lastPrinted>
  <dcterms:created xsi:type="dcterms:W3CDTF">2016-01-20T07:36:14Z</dcterms:created>
  <dcterms:modified xsi:type="dcterms:W3CDTF">2022-12-22T10:51:29Z</dcterms:modified>
</cp:coreProperties>
</file>