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328" r:id="rId2"/>
    <p:sldId id="330" r:id="rId3"/>
    <p:sldId id="331" r:id="rId4"/>
    <p:sldId id="332" r:id="rId5"/>
    <p:sldId id="333" r:id="rId6"/>
    <p:sldId id="334" r:id="rId7"/>
    <p:sldId id="335" r:id="rId8"/>
    <p:sldId id="336" r:id="rId9"/>
  </p:sldIdLst>
  <p:sldSz cx="9144000" cy="5143500" type="screen16x9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2" autoAdjust="0"/>
    <p:restoredTop sz="94660"/>
  </p:normalViewPr>
  <p:slideViewPr>
    <p:cSldViewPr>
      <p:cViewPr>
        <p:scale>
          <a:sx n="90" d="100"/>
          <a:sy n="90" d="100"/>
        </p:scale>
        <p:origin x="-1050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0520" cy="494505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67" y="0"/>
            <a:ext cx="2930519" cy="494505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0EA20FA6-6005-41F6-AA7A-A5CD9993E19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0" tIns="45455" rIns="90910" bIns="454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93843"/>
            <a:ext cx="5408614" cy="4447379"/>
          </a:xfrm>
          <a:prstGeom prst="rect">
            <a:avLst/>
          </a:prstGeom>
        </p:spPr>
        <p:txBody>
          <a:bodyPr vert="horz" lIns="90910" tIns="45455" rIns="90910" bIns="4545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6105"/>
            <a:ext cx="2930520" cy="494504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67" y="9386105"/>
            <a:ext cx="2930519" cy="494504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4AE6AAE3-BC95-4ABA-8886-FA4796909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905D-8B7F-4839-A0E3-8E49D734C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203-62D2-4AC1-8FFE-AC4BBCC270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EE20-02AB-4F97-9023-F9DC51499B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3E63-48B4-4D08-9C9B-59211E49A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9D9-2495-41F3-83BB-49E4DECB5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F9-5FF0-423F-A802-AE1D37F180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D6E2-0E05-4791-ABAD-054900803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7137-60D1-41F4-8D16-444CB3D0E8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0626-B4B7-4FE8-81C4-A8588916C8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AB5C-1366-406B-BE98-7C58A0E5C4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04-7744-4DE0-A790-C1AD8D2E98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B8A05B-476B-4F7A-AC7F-8343F95365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9662"/>
            <a:ext cx="7560840" cy="30243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ПУБЛИЧНАЯ ДЕКЛАРАЦИЯ </a:t>
            </a:r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ЦЕЛЕЙ И ЗАДАЧ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2023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1510"/>
            <a:ext cx="7416824" cy="77192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Агентство по регулированию цен и тарифов</a:t>
            </a:r>
            <a:b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Ульяновской области</a:t>
            </a:r>
            <a:endParaRPr lang="ru-RU" sz="2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kovalenko.ECONOM\Desktop\ulyanov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329"/>
            <a:ext cx="10187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75606"/>
            <a:ext cx="8352928" cy="3319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1.достижение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баланса экономических интересов производителей и потребителей регулируемых видов товаров и услуг;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2.ограничение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темпов роста тарифов на услуги субъектов естественных монополий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в рамках прогноза социально-экономического развития Российской Федерации;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3.создание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экономических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стимулов повышения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счет модернизации современного технологического оборудования по энергосберегающим технологиям; установление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тарифов на регулируемые виды деятельности с учетом программ по энергосбережению и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4.непревышение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предельного индекса изменения размера вносимой гражданами  платы за коммунальные услуги, установленного 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5.повышение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регионального государственного контроля (надзора) в сфере естественных монополий и в области государственного регулирования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 (тарифов);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6.обеспечение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прозрачности тарифного регулирования – открытости принятия тарифных решений.</a:t>
            </a:r>
          </a:p>
          <a:p>
            <a:endParaRPr lang="ru-RU" sz="1500" dirty="0">
              <a:solidFill>
                <a:schemeClr val="tx1"/>
              </a:solidFill>
            </a:endParaRPr>
          </a:p>
          <a:p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сфере государственного регулирования тарифов (цен)  в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709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643056"/>
            <a:ext cx="8072494" cy="29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 обоснованного уровня тарифов на услуги (товары) регулируемых организаций в рамках предельного роста тарифов и предельного индекса изменения размера вносимой гражданами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коммунальные услуги, установленных  на Федеральном уровне для Ульяновской области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100%-ное установление экономически обоснованного уровня тарифов на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(товары) для регулируемых организаций.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16587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1</a:t>
            </a:r>
            <a:r>
              <a:rPr lang="ru-RU" sz="2200" dirty="0">
                <a:solidFill>
                  <a:schemeClr val="tx1"/>
                </a:solidFill>
              </a:rPr>
              <a:t>.	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баланса экономических интересов производителей и потребителей регулируемых видов товаров и услуг.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14494"/>
            <a:ext cx="8247860" cy="288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тарифов для населения на тепловую и электрическую энергию, на природный и сжиженный газ, услуги водоснабжения и водоотведения, ТКО (твёрдые коммунальные отходы)  в соответствии с предельными индексами роста вносимой гражданами платы за коммунальные ресурсы, установленными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100 %-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тарифов для населения не выше предельных индексов роста вносимой гражданами платы за коммунальные ресурсы, установленных на Федеральном уровне для Ульяновской области на 2024 год.</a:t>
            </a: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16587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2.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темпов роста тарифов на услуги субъектов естественных монополий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в рамках прогноза социально-экономического развития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732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571618"/>
            <a:ext cx="8143932" cy="3023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энергетической эффективности систем тепло- и электроснабжения и использования энергосберегающих технологий в процессах использования тепловой энергии и электрической энергии (мощности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100%-ное согласование программ энергосбережения для регулируемых организаций.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23788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Создание экономических стимулов повышения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счет модернизации современного технологического оборудования по энергосберегающим технологиям; установление тарифов на регулируемые виды деятельности с учетом программ по энергосбережению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>
                <a:solidFill>
                  <a:schemeClr val="tx1"/>
                </a:solidFill>
              </a:rPr>
              <a:t>	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35646"/>
            <a:ext cx="8175852" cy="29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темпов роста расходов граждан на оплату  коммунальных услуг 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предельным индексом роста, установленным Федеральным центром для Ульяновской области. 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 обоснованного уровня тарифов на услуги (товары) регулируемых организаций в рамках предельного роста тарифов и предельного индекса изменения размера вносимой гражданами  платы за коммунальные услуги, установленных 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Сохранение предельных индексов изменения платы граждан за коммунальные услуги</a:t>
            </a:r>
          </a:p>
          <a:p>
            <a:pPr lvl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 на уровне, предусмотренном принятым прогнозом социально-экономического </a:t>
            </a:r>
          </a:p>
          <a:p>
            <a:pPr lvl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Российской Федерации.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	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Непревышение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предельного индекса изменения размера вносимой гражданами платы за коммунальные услуги, установленного  на Федеральном уровне для Ульяновской области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11972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563638"/>
            <a:ext cx="8215370" cy="30798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мероприятий, направленных на профилактику нарушений обязательных требований, соблюдение которых оценивается при проведении мероприятий по контролю (надзору).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уменьшение количества нарушений обязательных требований подконтрольными субъектами, включая устранение причин, факторов и условий, способствующих возможному нарушению обязательных требований.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результативности проведения внеплановых проверок субъектов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тарифообразования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внеплановых проверок в случае обращения граждан.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Подключение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регулируемых организаций жилищно-коммунального комплекса к Единой Информационной Аналитической Системе (ЕИАС ФАС России). Данная система позволяет обеспечить оперативное информационное взаимодействие между ФАС России, Агентством по регулированию цен и тарифов Ульяновской  области, ОМСУ, регулируемыми организациями и предусматривает автоматизацию функций мониторинга, расчёта, контроля  и анализа тарифов.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100%-ное подключение.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5.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Повышение эффективности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регионального государственного контроля (надзора) в сфере естественных монополий и в области государственного регулирования цен (тарифов)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9622"/>
            <a:ext cx="8463314" cy="35810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наблюдения и мониторинга соблюдения требований стандартов раскрытия информации, подлежащей свободному доступу с применением Единой Информационной Аналитической Системы (ЕИАС ФАС России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Размещение тарифных решений на официальных сайтах ФАС России и  Агентства по регулированию цен и тарифов Ульяновской области.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издержек на подготовку и обработку информации, а также повышение прозрачности процесса тарифообразования в связи с автоматизацией процессов тарифного регулирования и переводом взаимодействия регулятора и регулируемой организации в цифровое пространство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Использование модулей ЕИАС ФАС России.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членов межотраслевого Совета потребителей по вопросам деятельности субъектов естественных монополий при Губернаторе Ульяновской области к рассмотрению и обсуждению принимаемых тарифных решений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Взаимодействие членов Совета с коллегиальными органами исполнительной власти области в сфере утверждения инвестиционных программ субъектов естественных монополий и государственного регулирования цен и тарифов в формате предложений, замечаний к материалам тарифных дел (заявок) и представление их в письменном виде для последующего рассмотрения экспертными группами до 1 ноября года, предшествующего периоду регулирования.  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93954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Обеспечение прозрачности тарифного регулирования – открытости принятия тарифных решений.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5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13314</TotalTime>
  <Words>730</Words>
  <Application>Microsoft Office PowerPoint</Application>
  <PresentationFormat>Экран (16:9)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Агентство по регулированию цен и тарифов Ульяновской области</vt:lpstr>
      <vt:lpstr>Цели на 2023 год в сфере государственного регулирования тарифов (цен)  в Ульяновской области</vt:lpstr>
      <vt:lpstr> 1. Достижение баланса экономических интересов производителей и потребителей регулируемых видов товаров и услуг. </vt:lpstr>
      <vt:lpstr>2. Ограничение темпов роста тарифов на услуги субъектов естественных монополий на 2023-2024 годы в рамках прогноза социально-экономического развития Российской Федерации.</vt:lpstr>
      <vt:lpstr>  3. Создание экономических стимулов повышения энергоэффективности, за счет модернизации современного технологического оборудования по энергосберегающим технологиям; установление тарифов на регулируемые виды деятельности с учетом программ по энергосбережению и энергоэффективности   </vt:lpstr>
      <vt:lpstr> 4. Непревышение предельного индекса изменения размера вносимой гражданами платы за коммунальные услуги, установленного  на Федеральном уровне для Ульяновской области на 2024 год.</vt:lpstr>
      <vt:lpstr>5. Повышение эффективности осуществления регионального государственного контроля (надзора) в сфере естественных монополий и в области государственного регулирования цен (тарифов)</vt:lpstr>
      <vt:lpstr> 6.  Обеспечение прозрачности тарифного регулирования – открытости принятия тарифных решений.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 на газ для населения по ПФО,  руб./куб.м. (с учетом НДС)</dc:title>
  <dc:creator>Мухамадеева Диана Ильдаровна</dc:creator>
  <cp:lastModifiedBy>Сергеева Юлия Владимировна</cp:lastModifiedBy>
  <cp:revision>612</cp:revision>
  <cp:lastPrinted>2023-04-06T07:57:59Z</cp:lastPrinted>
  <dcterms:created xsi:type="dcterms:W3CDTF">2016-01-20T07:36:14Z</dcterms:created>
  <dcterms:modified xsi:type="dcterms:W3CDTF">2023-04-06T12:21:15Z</dcterms:modified>
</cp:coreProperties>
</file>